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54"/>
  </p:notesMasterIdLst>
  <p:sldIdLst>
    <p:sldId id="275" r:id="rId2"/>
    <p:sldId id="276" r:id="rId3"/>
    <p:sldId id="277" r:id="rId4"/>
    <p:sldId id="278" r:id="rId5"/>
    <p:sldId id="279" r:id="rId6"/>
    <p:sldId id="280" r:id="rId7"/>
    <p:sldId id="330" r:id="rId8"/>
    <p:sldId id="281" r:id="rId9"/>
    <p:sldId id="282" r:id="rId10"/>
    <p:sldId id="312" r:id="rId11"/>
    <p:sldId id="313" r:id="rId12"/>
    <p:sldId id="331" r:id="rId13"/>
    <p:sldId id="332" r:id="rId14"/>
    <p:sldId id="292" r:id="rId15"/>
    <p:sldId id="335" r:id="rId16"/>
    <p:sldId id="295" r:id="rId17"/>
    <p:sldId id="296" r:id="rId18"/>
    <p:sldId id="297" r:id="rId19"/>
    <p:sldId id="298" r:id="rId20"/>
    <p:sldId id="299" r:id="rId21"/>
    <p:sldId id="300" r:id="rId22"/>
    <p:sldId id="301" r:id="rId23"/>
    <p:sldId id="293" r:id="rId24"/>
    <p:sldId id="302" r:id="rId25"/>
    <p:sldId id="336" r:id="rId26"/>
    <p:sldId id="337" r:id="rId27"/>
    <p:sldId id="338" r:id="rId28"/>
    <p:sldId id="308" r:id="rId29"/>
    <p:sldId id="305" r:id="rId30"/>
    <p:sldId id="306" r:id="rId31"/>
    <p:sldId id="307" r:id="rId32"/>
    <p:sldId id="309" r:id="rId33"/>
    <p:sldId id="310" r:id="rId34"/>
    <p:sldId id="311" r:id="rId35"/>
    <p:sldId id="285" r:id="rId36"/>
    <p:sldId id="325" r:id="rId37"/>
    <p:sldId id="317" r:id="rId38"/>
    <p:sldId id="319" r:id="rId39"/>
    <p:sldId id="326" r:id="rId40"/>
    <p:sldId id="318" r:id="rId41"/>
    <p:sldId id="320" r:id="rId42"/>
    <p:sldId id="321" r:id="rId43"/>
    <p:sldId id="322" r:id="rId44"/>
    <p:sldId id="324" r:id="rId45"/>
    <p:sldId id="286" r:id="rId46"/>
    <p:sldId id="328" r:id="rId47"/>
    <p:sldId id="327" r:id="rId48"/>
    <p:sldId id="287" r:id="rId49"/>
    <p:sldId id="316" r:id="rId50"/>
    <p:sldId id="288" r:id="rId51"/>
    <p:sldId id="289" r:id="rId52"/>
    <p:sldId id="290"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31"/>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02"/>
            <p14:sldId id="336"/>
            <p14:sldId id="337"/>
            <p14:sldId id="338"/>
            <p14:sldId id="308"/>
            <p14:sldId id="305"/>
            <p14:sldId id="306"/>
            <p14:sldId id="307"/>
            <p14:sldId id="309"/>
            <p14:sldId id="310"/>
            <p14:sldId id="311"/>
          </p14:sldIdLst>
        </p14:section>
        <p14:section name="Online Learning" id="{0037C51F-6019-2A42-8448-8C9F3D610977}">
          <p14:sldIdLst>
            <p14:sldId id="285"/>
            <p14:sldId id="325"/>
            <p14:sldId id="317"/>
            <p14:sldId id="319"/>
            <p14:sldId id="326"/>
            <p14:sldId id="318"/>
            <p14:sldId id="320"/>
            <p14:sldId id="321"/>
            <p14:sldId id="322"/>
            <p14:sldId id="324"/>
          </p14:sldIdLst>
        </p14:section>
        <p14:section name="Data Stream Classification" id="{3EB60703-F53C-DB46-BB4A-30FF19DAD1BE}">
          <p14:sldIdLst>
            <p14:sldId id="286"/>
            <p14:sldId id="328"/>
            <p14:sldId id="327"/>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75481"/>
  </p:normalViewPr>
  <p:slideViewPr>
    <p:cSldViewPr snapToGrid="0" snapToObjects="1" showGuides="1">
      <p:cViewPr varScale="1">
        <p:scale>
          <a:sx n="125" d="100"/>
          <a:sy n="125" d="100"/>
        </p:scale>
        <p:origin x="1008" y="12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4157887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180.png"/><Relationship Id="rId9"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29.png"/><Relationship Id="rId7"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tiff"/><Relationship Id="rId7" Type="http://schemas.openxmlformats.org/officeDocument/2006/relationships/image" Target="../media/image59.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61.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4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or support 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2315002662"/>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611628">
                  <a:extLst>
                    <a:ext uri="{9D8B030D-6E8A-4147-A177-3AD203B41FA5}">
                      <a16:colId xmlns:a16="http://schemas.microsoft.com/office/drawing/2014/main" val="3739607967"/>
                    </a:ext>
                  </a:extLst>
                </a:gridCol>
                <a:gridCol w="1943100">
                  <a:extLst>
                    <a:ext uri="{9D8B030D-6E8A-4147-A177-3AD203B41FA5}">
                      <a16:colId xmlns:a16="http://schemas.microsoft.com/office/drawing/2014/main" val="92370430"/>
                    </a:ext>
                  </a:extLst>
                </a:gridCol>
                <a:gridCol w="2366010">
                  <a:extLst>
                    <a:ext uri="{9D8B030D-6E8A-4147-A177-3AD203B41FA5}">
                      <a16:colId xmlns:a16="http://schemas.microsoft.com/office/drawing/2014/main" val="2488456490"/>
                    </a:ext>
                  </a:extLst>
                </a:gridCol>
                <a:gridCol w="1325882">
                  <a:extLst>
                    <a:ext uri="{9D8B030D-6E8A-4147-A177-3AD203B41FA5}">
                      <a16:colId xmlns:a16="http://schemas.microsoft.com/office/drawing/2014/main" val="2201268204"/>
                    </a:ext>
                  </a:extLst>
                </a:gridCol>
                <a:gridCol w="1481991">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Tree>
    <p:extLst>
      <p:ext uri="{BB962C8B-B14F-4D97-AF65-F5344CB8AC3E}">
        <p14:creationId xmlns:p14="http://schemas.microsoft.com/office/powerpoint/2010/main" val="4106427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657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Tree>
    <p:extLst>
      <p:ext uri="{BB962C8B-B14F-4D97-AF65-F5344CB8AC3E}">
        <p14:creationId xmlns:p14="http://schemas.microsoft.com/office/powerpoint/2010/main" val="292972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91128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1065849" y="3593187"/>
            <a:ext cx="3171189"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1ED8-59D5-8E4C-AF3C-0CC63E000C04}"/>
              </a:ext>
            </a:extLst>
          </p:cNvPr>
          <p:cNvSpPr>
            <a:spLocks noGrp="1"/>
          </p:cNvSpPr>
          <p:nvPr>
            <p:ph type="title"/>
          </p:nvPr>
        </p:nvSpPr>
        <p:spPr/>
        <p:txBody>
          <a:bodyPr/>
          <a:lstStyle/>
          <a:p>
            <a:r>
              <a:rPr lang="en-US" dirty="0" err="1"/>
              <a:t>OnLine</a:t>
            </a:r>
            <a:r>
              <a:rPr lang="en-US" dirty="0"/>
              <a:t> Learning Algorithm - List 2</a:t>
            </a:r>
          </a:p>
        </p:txBody>
      </p:sp>
      <p:sp>
        <p:nvSpPr>
          <p:cNvPr id="3" name="Content Placeholder 2">
            <a:extLst>
              <a:ext uri="{FF2B5EF4-FFF2-40B4-BE49-F238E27FC236}">
                <a16:creationId xmlns:a16="http://schemas.microsoft.com/office/drawing/2014/main" id="{93A8C587-B259-A944-B390-9BF712A104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6B31CE1-AB79-3244-9F15-0397A98C5096}"/>
              </a:ext>
            </a:extLst>
          </p:cNvPr>
          <p:cNvSpPr>
            <a:spLocks noGrp="1"/>
          </p:cNvSpPr>
          <p:nvPr>
            <p:ph type="sldNum" sz="quarter" idx="4"/>
          </p:nvPr>
        </p:nvSpPr>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421230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3" name="Content Placeholder 2">
            <a:extLst>
              <a:ext uri="{FF2B5EF4-FFF2-40B4-BE49-F238E27FC236}">
                <a16:creationId xmlns:a16="http://schemas.microsoft.com/office/drawing/2014/main" id="{0A42E9BF-1228-114A-90D6-649046FCBA37}"/>
              </a:ext>
            </a:extLst>
          </p:cNvPr>
          <p:cNvSpPr>
            <a:spLocks noGrp="1"/>
          </p:cNvSpPr>
          <p:nvPr>
            <p:ph idx="1"/>
          </p:nvPr>
        </p:nvSpPr>
        <p:spPr>
          <a:xfrm>
            <a:off x="628651" y="925975"/>
            <a:ext cx="2805429" cy="3706350"/>
          </a:xfrm>
        </p:spPr>
        <p:txBody>
          <a:bodyPr/>
          <a:lstStyle/>
          <a:p>
            <a:endParaRPr lang="en-US" dirty="0"/>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47</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3693161" y="1159654"/>
            <a:ext cx="4657846" cy="3178665"/>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48</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49</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51</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52</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13568</TotalTime>
  <Words>7895</Words>
  <Application>Microsoft Macintosh PowerPoint</Application>
  <PresentationFormat>On-screen Show (16:9)</PresentationFormat>
  <Paragraphs>931</Paragraphs>
  <Slides>52</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OnLine Learning Algorithm - List 2</vt:lpstr>
      <vt:lpstr>Comparison: OLLAWV vs. OLLA List 2</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1081</cp:revision>
  <cp:lastPrinted>2018-04-16T09:12:53Z</cp:lastPrinted>
  <dcterms:created xsi:type="dcterms:W3CDTF">2018-03-13T10:23:44Z</dcterms:created>
  <dcterms:modified xsi:type="dcterms:W3CDTF">2018-09-06T23:51:35Z</dcterms:modified>
</cp:coreProperties>
</file>